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600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799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951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0938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278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4540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8534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0183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6335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4598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0318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1/30/2025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914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23" r:id="rId7"/>
    <p:sldLayoutId id="2147483719" r:id="rId8"/>
    <p:sldLayoutId id="2147483720" r:id="rId9"/>
    <p:sldLayoutId id="2147483721" r:id="rId10"/>
    <p:sldLayoutId id="214748372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O6cuWu9bDA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RO6cuWu9bDA?feature=oembed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4680660-7E23-4F0F-A679-BF913E94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Rectangle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20160342-DBB3-6A23-5125-94DB5BBE68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25496" r="-2" b="18253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7587" y="507826"/>
            <a:ext cx="9061862" cy="4164820"/>
          </a:xfrm>
        </p:spPr>
        <p:txBody>
          <a:bodyPr anchor="t">
            <a:normAutofit/>
          </a:bodyPr>
          <a:lstStyle/>
          <a:p>
            <a:pPr algn="r"/>
            <a:r>
              <a:rPr lang="en-US" sz="7200" dirty="0">
                <a:solidFill>
                  <a:srgbClr val="FFFFFF"/>
                </a:solidFill>
              </a:rPr>
              <a:t>Final PRESENTATION</a:t>
            </a:r>
            <a:br>
              <a:rPr lang="en-US" sz="7200" dirty="0">
                <a:solidFill>
                  <a:srgbClr val="FFFFFF"/>
                </a:solidFill>
              </a:rPr>
            </a:br>
            <a:r>
              <a:rPr lang="en-US" sz="7200" dirty="0">
                <a:solidFill>
                  <a:srgbClr val="FFFFFF"/>
                </a:solidFill>
              </a:rPr>
              <a:t>SPR600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17347" y="4511091"/>
            <a:ext cx="8578699" cy="50482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Ananthu Krishna Vadakkeppatt</a:t>
            </a:r>
          </a:p>
          <a:p>
            <a:r>
              <a:rPr lang="en-US" dirty="0">
                <a:solidFill>
                  <a:srgbClr val="FFFFFF"/>
                </a:solidFill>
              </a:rPr>
              <a:t>154290217</a:t>
            </a:r>
          </a:p>
          <a:p>
            <a:r>
              <a:rPr lang="en-US" dirty="0">
                <a:solidFill>
                  <a:srgbClr val="FFFFFF"/>
                </a:solidFill>
              </a:rPr>
              <a:t>SPR600</a:t>
            </a:r>
            <a:endParaRPr lang="en-US" sz="2000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Individual Presentation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5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23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25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E5E2934-15EA-2362-7774-09B8CBF41DC6}"/>
              </a:ext>
            </a:extLst>
          </p:cNvPr>
          <p:cNvSpPr txBox="1">
            <a:spLocks/>
          </p:cNvSpPr>
          <p:nvPr/>
        </p:nvSpPr>
        <p:spPr>
          <a:xfrm>
            <a:off x="6317997" y="6031008"/>
            <a:ext cx="8163682" cy="5048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FFFFFF"/>
                </a:solidFill>
              </a:rPr>
              <a:t>Demo Link: 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  <a:hlinkClick r:id="rId3"/>
              </a:rPr>
              <a:t>https://www.youtube.com/watch?v=RO6cuWu9bDA</a:t>
            </a:r>
            <a:endParaRPr lang="en-US" dirty="0">
              <a:solidFill>
                <a:srgbClr val="FFFFFF"/>
              </a:solidFill>
            </a:endParaRPr>
          </a:p>
          <a:p>
            <a:endParaRPr lang="en-US" dirty="0">
              <a:solidFill>
                <a:srgbClr val="FFFFFF"/>
              </a:solidFill>
            </a:endParaRPr>
          </a:p>
          <a:p>
            <a:endParaRPr lang="en-US" dirty="0">
              <a:solidFill>
                <a:srgbClr val="FFFFFF"/>
              </a:solidFill>
            </a:endParaRPr>
          </a:p>
          <a:p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E6FCC60C-46FF-4B28-AC9A-7BD258275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308" y="244858"/>
            <a:ext cx="10716935" cy="6359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769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omputer screen with a message box&#10;&#10;Description automatically generated">
            <a:extLst>
              <a:ext uri="{FF2B5EF4-FFF2-40B4-BE49-F238E27FC236}">
                <a16:creationId xmlns:a16="http://schemas.microsoft.com/office/drawing/2014/main" id="{9A0BCA89-C7CE-1535-BA7F-194936298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760" y="329658"/>
            <a:ext cx="10828788" cy="642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931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926663EE-2515-978A-0E77-66BACD1AD3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268" y="544013"/>
            <a:ext cx="10416268" cy="1361259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AC567BF5-CCAF-FEAA-C1C4-1B5A54C11F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7153" y="1904999"/>
            <a:ext cx="7933765" cy="4721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6352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DBDC938-10F7-9E59-A8BE-51849C96EEDA}"/>
              </a:ext>
            </a:extLst>
          </p:cNvPr>
          <p:cNvSpPr txBox="1">
            <a:spLocks/>
          </p:cNvSpPr>
          <p:nvPr/>
        </p:nvSpPr>
        <p:spPr>
          <a:xfrm>
            <a:off x="419450" y="2045153"/>
            <a:ext cx="113531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>
                <a:latin typeface="Forte"/>
              </a:rPr>
              <a:t>Q&amp;A</a:t>
            </a:r>
            <a:br>
              <a:rPr lang="en-US" dirty="0">
                <a:ea typeface="+mj-lt"/>
                <a:cs typeface="+mj-lt"/>
              </a:rPr>
            </a:br>
            <a:endParaRPr lang="en-US"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95933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E11A2-82C8-87DE-0FCD-56643BEF80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8716" y="-1429289"/>
            <a:ext cx="12506587" cy="2387600"/>
          </a:xfrm>
        </p:spPr>
        <p:txBody>
          <a:bodyPr>
            <a:normAutofit/>
          </a:bodyPr>
          <a:lstStyle/>
          <a:p>
            <a:r>
              <a:rPr lang="en-US" sz="4400" dirty="0">
                <a:ea typeface="+mj-lt"/>
                <a:cs typeface="+mj-lt"/>
              </a:rPr>
              <a:t>Brief Incident Description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088F54-76BA-3705-2B86-599349C58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8716" y="1553726"/>
            <a:ext cx="9745211" cy="44241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just">
              <a:buFont typeface="Wingdings" panose="020B0604020202020204" pitchFamily="34" charset="0"/>
              <a:buChar char="q"/>
            </a:pPr>
            <a:r>
              <a:rPr lang="en-US" dirty="0"/>
              <a:t>The Optus Data Breach 2022 occurred due to a poorly configured and unprotected API that was publically exposed.</a:t>
            </a:r>
            <a:endParaRPr lang="en-US"/>
          </a:p>
          <a:p>
            <a:pPr marL="342900" indent="-342900" algn="just">
              <a:buFont typeface="Wingdings" panose="020B0604020202020204" pitchFamily="34" charset="0"/>
              <a:buChar char="q"/>
            </a:pPr>
            <a:r>
              <a:rPr lang="en-US" dirty="0"/>
              <a:t>Moreover, it was found that the API did not even have any user authentication mechanisms built on to it .</a:t>
            </a:r>
          </a:p>
          <a:p>
            <a:pPr marL="342900" indent="-342900" algn="just">
              <a:buFont typeface="Wingdings" panose="020B0604020202020204" pitchFamily="34" charset="0"/>
              <a:buChar char="q"/>
            </a:pPr>
            <a:r>
              <a:rPr lang="en-US" dirty="0"/>
              <a:t>Several pieces of sensitive information such as Names, Date of Births, Home Addresses, Phone numbers and Driving License numbers were exfiltrated.</a:t>
            </a:r>
          </a:p>
          <a:p>
            <a:pPr marL="342900" indent="-342900" algn="just">
              <a:buFont typeface="Wingdings" panose="020B0604020202020204" pitchFamily="34" charset="0"/>
              <a:buChar char="q"/>
            </a:pPr>
            <a:r>
              <a:rPr lang="en-US" dirty="0"/>
              <a:t>The absence of unique customer identifiers was another vulnerability, that allowed the attacker to write a script that increments by one.</a:t>
            </a:r>
          </a:p>
        </p:txBody>
      </p:sp>
      <p:pic>
        <p:nvPicPr>
          <p:cNvPr id="4" name="Picture 3" descr="OPTUS — Australian Cyber Collaboration Centre">
            <a:extLst>
              <a:ext uri="{FF2B5EF4-FFF2-40B4-BE49-F238E27FC236}">
                <a16:creationId xmlns:a16="http://schemas.microsoft.com/office/drawing/2014/main" id="{5BF792F6-1746-5F82-FE78-A4C11CD7C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-1200000">
            <a:off x="9062433" y="4915871"/>
            <a:ext cx="3113712" cy="1752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830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DA44B-4F7E-8B93-5658-8ED2346AF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3943" y="469987"/>
            <a:ext cx="10515600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br>
              <a:rPr lang="en-US" dirty="0"/>
            </a:br>
            <a:r>
              <a:rPr lang="en-US" b="1" dirty="0">
                <a:ea typeface="+mj-lt"/>
                <a:cs typeface="+mj-lt"/>
              </a:rPr>
              <a:t>Incident Simulation Description</a:t>
            </a:r>
            <a:br>
              <a:rPr lang="en-US" dirty="0">
                <a:ea typeface="+mj-lt"/>
                <a:cs typeface="+mj-lt"/>
              </a:rPr>
            </a:br>
            <a:endParaRPr lang="en-US" dirty="0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2EE41-5F84-0A3C-1295-6EBB899F5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3943" y="1902524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Discovering the hosts within the network.</a:t>
            </a:r>
            <a:endParaRPr lang="en-US" dirty="0"/>
          </a:p>
          <a:p>
            <a:r>
              <a:rPr lang="en-US" dirty="0"/>
              <a:t>Conducting Nmap Scans with the hosts to identify ports and services.</a:t>
            </a:r>
          </a:p>
          <a:p>
            <a:r>
              <a:rPr lang="en-US" dirty="0"/>
              <a:t>Using the </a:t>
            </a:r>
            <a:r>
              <a:rPr lang="en-US" err="1"/>
              <a:t>dirb</a:t>
            </a:r>
            <a:r>
              <a:rPr lang="en-US" dirty="0"/>
              <a:t> we will conduct directory traversal attacks.</a:t>
            </a:r>
          </a:p>
          <a:p>
            <a:r>
              <a:rPr lang="en-US" dirty="0"/>
              <a:t>Access the endpoint using the attacker machine.</a:t>
            </a:r>
          </a:p>
          <a:p>
            <a:r>
              <a:rPr lang="en-US" dirty="0"/>
              <a:t>Run a script that exfiltrates the sensitive information from the API.</a:t>
            </a:r>
          </a:p>
        </p:txBody>
      </p:sp>
    </p:spTree>
    <p:extLst>
      <p:ext uri="{BB962C8B-B14F-4D97-AF65-F5344CB8AC3E}">
        <p14:creationId xmlns:p14="http://schemas.microsoft.com/office/powerpoint/2010/main" val="2774454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28FF1-B72F-9E79-17F4-7761F92B68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3557" y="-676213"/>
            <a:ext cx="11353100" cy="2387600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br>
              <a:rPr lang="en-US" sz="4400" dirty="0"/>
            </a:br>
            <a:r>
              <a:rPr lang="en-US" sz="4400" dirty="0">
                <a:ea typeface="+mj-lt"/>
                <a:cs typeface="+mj-lt"/>
              </a:rPr>
              <a:t>Incident Simulation Demo</a:t>
            </a:r>
            <a:br>
              <a:rPr lang="en-US" dirty="0">
                <a:ea typeface="+mj-lt"/>
                <a:cs typeface="+mj-lt"/>
              </a:rPr>
            </a:br>
            <a:endParaRPr lang="en-US" dirty="0">
              <a:ea typeface="+mj-lt"/>
              <a:cs typeface="+mj-lt"/>
            </a:endParaRPr>
          </a:p>
        </p:txBody>
      </p:sp>
      <p:pic>
        <p:nvPicPr>
          <p:cNvPr id="5" name="Online Media 4" title="SPR600_IndividualPresentation_Attack_Simulation">
            <a:hlinkClick r:id="" action="ppaction://media"/>
            <a:extLst>
              <a:ext uri="{FF2B5EF4-FFF2-40B4-BE49-F238E27FC236}">
                <a16:creationId xmlns:a16="http://schemas.microsoft.com/office/drawing/2014/main" id="{5C197861-CB1A-2627-F0A2-661EC524A219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438728" y="1107621"/>
            <a:ext cx="9710738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073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8E980-1FEC-5354-5307-19DF838EA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861" y="1602"/>
            <a:ext cx="10515600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br>
              <a:rPr lang="en-US" dirty="0"/>
            </a:br>
            <a:r>
              <a:rPr lang="en-US" b="1" dirty="0">
                <a:ea typeface="+mj-lt"/>
                <a:cs typeface="+mj-lt"/>
              </a:rPr>
              <a:t>Incident Report Findings</a:t>
            </a:r>
            <a:br>
              <a:rPr lang="en-US" dirty="0">
                <a:ea typeface="+mj-lt"/>
                <a:cs typeface="+mj-lt"/>
              </a:rPr>
            </a:br>
            <a:endParaRPr lang="en-US" dirty="0">
              <a:ea typeface="+mj-lt"/>
              <a:cs typeface="+mj-lt"/>
            </a:endParaRP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A5824000-880A-2763-6E17-05B763E3C3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8371" y="1035661"/>
            <a:ext cx="9545529" cy="5672603"/>
          </a:xfrm>
        </p:spPr>
      </p:pic>
    </p:spTree>
    <p:extLst>
      <p:ext uri="{BB962C8B-B14F-4D97-AF65-F5344CB8AC3E}">
        <p14:creationId xmlns:p14="http://schemas.microsoft.com/office/powerpoint/2010/main" val="3225946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3BC62C5C-C208-3108-27C5-046079EAE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352" y="167894"/>
            <a:ext cx="10213596" cy="638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165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FEA7C20F-8FC6-369E-1309-054F03EA4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100" y="329390"/>
            <a:ext cx="10633045" cy="6312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70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A02A2B3D-7DE3-80CF-BC82-C0910D6B3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755" y="294700"/>
            <a:ext cx="10779853" cy="6382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565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A6936149-CF86-378D-9F80-46D1FD1316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399" y="279633"/>
            <a:ext cx="10835779" cy="6451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029293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Office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Univers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GradientVTI</vt:lpstr>
      <vt:lpstr>Final PRESENTATION SPR600 </vt:lpstr>
      <vt:lpstr>Brief Incident Description</vt:lpstr>
      <vt:lpstr> Incident Simulation Description </vt:lpstr>
      <vt:lpstr> Incident Simulation Demo </vt:lpstr>
      <vt:lpstr> Incident Report Findings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235</cp:revision>
  <dcterms:created xsi:type="dcterms:W3CDTF">2024-04-07T02:37:55Z</dcterms:created>
  <dcterms:modified xsi:type="dcterms:W3CDTF">2025-01-31T03:42:34Z</dcterms:modified>
</cp:coreProperties>
</file>

<file path=docProps/thumbnail.jpeg>
</file>